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9C52FE-1473-465C-9BE9-D09C1BAA17E0}" type="datetimeFigureOut">
              <a:rPr lang="en-US" smtClean="0"/>
              <a:pPr/>
              <a:t>6/5/2019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DB6975-4181-422B-BF74-C1B84916F1C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Imunogenetika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Doc.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Nataša</a:t>
            </a:r>
            <a:r>
              <a:rPr lang="en-US" dirty="0" smtClean="0"/>
              <a:t> </a:t>
            </a:r>
            <a:r>
              <a:rPr lang="en-US" dirty="0" err="1" smtClean="0"/>
              <a:t>Rančić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Imunitet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Otpornost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organizma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prema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infektivnim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agensima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Humoralni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zasnovan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postojanju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antitela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Ćelijski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zasniva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oslobađanju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određenih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specifičnih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medijatora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alergisjkim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reakcijama-histamin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Antitela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imunoglobulini-Ig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kompleksni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proteini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Tetra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proteini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koji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sastoje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proteinska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lanca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2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teška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2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laka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lanca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Teški</a:t>
            </a:r>
            <a:r>
              <a:rPr lang="en-US" dirty="0" smtClean="0"/>
              <a:t> </a:t>
            </a:r>
            <a:r>
              <a:rPr lang="en-US" dirty="0" err="1" smtClean="0"/>
              <a:t>lanci</a:t>
            </a:r>
            <a:r>
              <a:rPr lang="en-US" dirty="0" smtClean="0"/>
              <a:t> </a:t>
            </a:r>
            <a:r>
              <a:rPr lang="en-US" dirty="0" err="1" smtClean="0"/>
              <a:t>imaju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420 </a:t>
            </a:r>
            <a:r>
              <a:rPr lang="en-US" dirty="0" err="1" smtClean="0"/>
              <a:t>aminokiselina</a:t>
            </a:r>
            <a:r>
              <a:rPr lang="en-US" dirty="0" smtClean="0"/>
              <a:t>, a </a:t>
            </a:r>
            <a:r>
              <a:rPr lang="en-US" dirty="0" err="1" smtClean="0"/>
              <a:t>laki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210.</a:t>
            </a:r>
          </a:p>
          <a:p>
            <a:r>
              <a:rPr lang="en-US" dirty="0" smtClean="0"/>
              <a:t>U </a:t>
            </a:r>
            <a:r>
              <a:rPr lang="en-US" dirty="0" err="1" smtClean="0"/>
              <a:t>jednom</a:t>
            </a:r>
            <a:r>
              <a:rPr lang="en-US" dirty="0" smtClean="0"/>
              <a:t> </a:t>
            </a:r>
            <a:r>
              <a:rPr lang="en-US" dirty="0" err="1" smtClean="0"/>
              <a:t>imunoglobulinskom</a:t>
            </a:r>
            <a:r>
              <a:rPr lang="en-US" dirty="0" smtClean="0"/>
              <a:t> </a:t>
            </a:r>
            <a:r>
              <a:rPr lang="en-US" dirty="0" err="1" smtClean="0"/>
              <a:t>molekulu</a:t>
            </a:r>
            <a:r>
              <a:rPr lang="en-US" dirty="0" smtClean="0"/>
              <a:t> </a:t>
            </a:r>
            <a:r>
              <a:rPr lang="en-US" dirty="0" err="1" smtClean="0"/>
              <a:t>oba</a:t>
            </a:r>
            <a:r>
              <a:rPr lang="en-US" dirty="0" smtClean="0"/>
              <a:t> </a:t>
            </a:r>
            <a:r>
              <a:rPr lang="en-US" dirty="0" err="1" smtClean="0"/>
              <a:t>laka</a:t>
            </a:r>
            <a:r>
              <a:rPr lang="en-US" dirty="0" smtClean="0"/>
              <a:t> </a:t>
            </a:r>
            <a:r>
              <a:rPr lang="en-US" dirty="0" err="1" smtClean="0"/>
              <a:t>lanca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uvek</a:t>
            </a:r>
            <a:r>
              <a:rPr lang="en-US" dirty="0" smtClean="0"/>
              <a:t> </a:t>
            </a:r>
            <a:r>
              <a:rPr lang="en-US" dirty="0" err="1" smtClean="0"/>
              <a:t>ista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Svaki</a:t>
            </a:r>
            <a:r>
              <a:rPr lang="en-US" dirty="0" smtClean="0"/>
              <a:t> </a:t>
            </a:r>
            <a:r>
              <a:rPr lang="en-US" dirty="0" err="1" smtClean="0"/>
              <a:t>teški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laki</a:t>
            </a:r>
            <a:r>
              <a:rPr lang="en-US" dirty="0" smtClean="0"/>
              <a:t> </a:t>
            </a:r>
            <a:r>
              <a:rPr lang="en-US" dirty="0" err="1" smtClean="0"/>
              <a:t>lanac</a:t>
            </a:r>
            <a:r>
              <a:rPr lang="en-US" dirty="0" smtClean="0"/>
              <a:t> </a:t>
            </a:r>
            <a:r>
              <a:rPr lang="en-US" dirty="0" err="1" smtClean="0"/>
              <a:t>ima</a:t>
            </a:r>
            <a:r>
              <a:rPr lang="en-US" dirty="0" smtClean="0"/>
              <a:t> tri </a:t>
            </a:r>
            <a:r>
              <a:rPr lang="en-US" dirty="0" err="1" smtClean="0"/>
              <a:t>regiona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Varijabilni-odgovoran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vezivanje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antigenom</a:t>
            </a:r>
            <a:endParaRPr lang="en-US" dirty="0" smtClean="0"/>
          </a:p>
          <a:p>
            <a:r>
              <a:rPr lang="en-US" dirty="0" err="1" smtClean="0"/>
              <a:t>Konstantni</a:t>
            </a:r>
            <a:endParaRPr lang="en-US" dirty="0" smtClean="0"/>
          </a:p>
          <a:p>
            <a:r>
              <a:rPr lang="en-US" dirty="0" smtClean="0"/>
              <a:t>Joint-</a:t>
            </a:r>
            <a:r>
              <a:rPr lang="en-US" dirty="0" err="1" smtClean="0"/>
              <a:t>vezujući</a:t>
            </a:r>
            <a:r>
              <a:rPr lang="en-US" dirty="0" smtClean="0"/>
              <a:t> </a:t>
            </a:r>
            <a:r>
              <a:rPr lang="en-US" dirty="0" err="1" smtClean="0"/>
              <a:t>deo</a:t>
            </a:r>
            <a:endParaRPr lang="en-US" dirty="0" smtClean="0"/>
          </a:p>
          <a:p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čoveka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se </a:t>
            </a:r>
            <a:r>
              <a:rPr lang="en-US" dirty="0" err="1" smtClean="0"/>
              <a:t>stvori</a:t>
            </a:r>
            <a:r>
              <a:rPr lang="en-US" dirty="0" smtClean="0"/>
              <a:t> </a:t>
            </a:r>
            <a:r>
              <a:rPr lang="en-US" dirty="0" err="1" smtClean="0"/>
              <a:t>oko</a:t>
            </a:r>
            <a:r>
              <a:rPr lang="en-US" dirty="0" smtClean="0"/>
              <a:t> 11 000 </a:t>
            </a:r>
            <a:r>
              <a:rPr lang="en-US" dirty="0" err="1" smtClean="0"/>
              <a:t>različitih</a:t>
            </a:r>
            <a:r>
              <a:rPr lang="en-US" dirty="0" smtClean="0"/>
              <a:t> </a:t>
            </a:r>
            <a:r>
              <a:rPr lang="en-US" dirty="0" err="1" smtClean="0"/>
              <a:t>antitela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Dve</a:t>
            </a:r>
            <a:r>
              <a:rPr lang="en-US" dirty="0" smtClean="0"/>
              <a:t> </a:t>
            </a:r>
            <a:r>
              <a:rPr lang="en-US" dirty="0" err="1" smtClean="0"/>
              <a:t>teorije</a:t>
            </a:r>
            <a:r>
              <a:rPr lang="en-US" dirty="0" smtClean="0"/>
              <a:t> </a:t>
            </a:r>
            <a:r>
              <a:rPr lang="en-US" dirty="0" err="1" smtClean="0"/>
              <a:t>objašnjavaju</a:t>
            </a:r>
            <a:r>
              <a:rPr lang="en-US" dirty="0" smtClean="0"/>
              <a:t> </a:t>
            </a:r>
            <a:r>
              <a:rPr lang="en-US" dirty="0" err="1" smtClean="0"/>
              <a:t>postojanje</a:t>
            </a:r>
            <a:r>
              <a:rPr lang="en-US" dirty="0" smtClean="0"/>
              <a:t> </a:t>
            </a:r>
            <a:r>
              <a:rPr lang="en-US" dirty="0" err="1" smtClean="0"/>
              <a:t>velikog</a:t>
            </a:r>
            <a:r>
              <a:rPr lang="en-US" dirty="0" smtClean="0"/>
              <a:t> </a:t>
            </a:r>
            <a:r>
              <a:rPr lang="en-US" dirty="0" err="1" smtClean="0"/>
              <a:t>broja</a:t>
            </a:r>
            <a:r>
              <a:rPr lang="en-US" dirty="0" smtClean="0"/>
              <a:t> </a:t>
            </a:r>
            <a:r>
              <a:rPr lang="en-US" dirty="0" err="1" smtClean="0"/>
              <a:t>antiteala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Instruktivna-Ig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totipotentni,odbačena</a:t>
            </a:r>
            <a:endParaRPr lang="en-US" dirty="0" smtClean="0"/>
          </a:p>
          <a:p>
            <a:r>
              <a:rPr lang="en-US" dirty="0" err="1" smtClean="0"/>
              <a:t>Selektivna-rekombinacija</a:t>
            </a:r>
            <a:r>
              <a:rPr lang="en-US" dirty="0" smtClean="0"/>
              <a:t> </a:t>
            </a:r>
            <a:r>
              <a:rPr lang="en-US" dirty="0" err="1" smtClean="0"/>
              <a:t>između</a:t>
            </a:r>
            <a:r>
              <a:rPr lang="en-US" dirty="0" smtClean="0"/>
              <a:t> </a:t>
            </a:r>
            <a:r>
              <a:rPr lang="en-US" dirty="0" err="1" smtClean="0"/>
              <a:t>varijabilnog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vezujućeg</a:t>
            </a:r>
            <a:r>
              <a:rPr lang="en-US" dirty="0" smtClean="0"/>
              <a:t> </a:t>
            </a:r>
            <a:r>
              <a:rPr lang="en-US" dirty="0" err="1" smtClean="0"/>
              <a:t>dela</a:t>
            </a:r>
            <a:r>
              <a:rPr lang="en-US" dirty="0" smtClean="0"/>
              <a:t>, </a:t>
            </a:r>
            <a:r>
              <a:rPr lang="en-US" dirty="0" err="1" smtClean="0"/>
              <a:t>danas</a:t>
            </a:r>
            <a:r>
              <a:rPr lang="en-US" dirty="0" smtClean="0"/>
              <a:t> </a:t>
            </a:r>
            <a:r>
              <a:rPr lang="en-US" dirty="0" err="1" smtClean="0"/>
              <a:t>važeća</a:t>
            </a:r>
            <a:endParaRPr lang="en-US" dirty="0" smtClean="0"/>
          </a:p>
          <a:p>
            <a:r>
              <a:rPr lang="en-US" dirty="0" smtClean="0"/>
              <a:t>Na </a:t>
            </a:r>
            <a:r>
              <a:rPr lang="en-US" dirty="0" err="1" smtClean="0"/>
              <a:t>površini</a:t>
            </a:r>
            <a:r>
              <a:rPr lang="en-US" dirty="0" smtClean="0"/>
              <a:t> B </a:t>
            </a:r>
            <a:r>
              <a:rPr lang="en-US" dirty="0" err="1" smtClean="0"/>
              <a:t>limfocita</a:t>
            </a:r>
            <a:r>
              <a:rPr lang="en-US" dirty="0" smtClean="0"/>
              <a:t> </a:t>
            </a:r>
            <a:r>
              <a:rPr lang="en-US" dirty="0" err="1" smtClean="0"/>
              <a:t>nalaze</a:t>
            </a:r>
            <a:r>
              <a:rPr lang="en-US" dirty="0" smtClean="0"/>
              <a:t> se </a:t>
            </a:r>
            <a:r>
              <a:rPr lang="en-US" dirty="0" err="1" smtClean="0"/>
              <a:t>Ig-antitela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</TotalTime>
  <Words>137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Imunogenetika</vt:lpstr>
      <vt:lpstr>Imunitet</vt:lpstr>
      <vt:lpstr>Slide 3</vt:lpstr>
      <vt:lpstr>Slide 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Imunogenetika</dc:title>
  <dc:creator>Korisnik</dc:creator>
  <cp:lastModifiedBy>Korisnik</cp:lastModifiedBy>
  <cp:revision>4</cp:revision>
  <dcterms:created xsi:type="dcterms:W3CDTF">2019-05-14T06:10:58Z</dcterms:created>
  <dcterms:modified xsi:type="dcterms:W3CDTF">2019-06-05T13:28:10Z</dcterms:modified>
</cp:coreProperties>
</file>